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03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E60B3A-F7F8-D681-31A6-E615A638A0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3694F0A-8E01-C05B-45D9-D9139B6F1A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A0A998-100E-4890-8F36-AF9357F60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C832-7401-424F-91B0-80D87ABBAC69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BC06EA-EBD2-D7AD-1B85-C7919A821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765458-35F6-CB41-8EC1-B7670F55B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89B7-212E-4652-A1C7-7E690552D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374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A4CB41-B33F-DF49-9789-095287D2D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B6963D0-B815-94B8-9AFF-3E671390E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23B9C1-5746-AD39-6DA6-590643572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C832-7401-424F-91B0-80D87ABBAC69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74BD40-CEB4-86C8-37A8-0B26E703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2E0482-CAF8-B89C-61EC-C4688FE3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89B7-212E-4652-A1C7-7E690552D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2826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F83D4BD-A304-8995-85A9-9D5661F7C7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235AD91-9E34-6294-4053-A250D32CA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A3FA62-A0EB-9049-7849-BD108A57C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C832-7401-424F-91B0-80D87ABBAC69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F9B262-F490-C403-7754-13B222AED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9B9E2E-275D-C08C-2C14-C7335D1A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89B7-212E-4652-A1C7-7E690552D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54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1CF078-00B0-C837-03E4-2B9DF7D85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74085D-A365-F4DF-6467-08569BDDA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9D902B-4FF0-8142-3CAB-38FC78BB4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C832-7401-424F-91B0-80D87ABBAC69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3AFED5-D67C-2559-1BAD-C2C7D8A27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C17AC5-4E44-88D2-8D0C-C34A2A83C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89B7-212E-4652-A1C7-7E690552D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51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FF9C95-29C3-211D-F88B-E0C253F00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2DF7E1C-1ED1-D9CC-9B45-A249DDBDE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D9C6B3-C964-4DDA-C540-806B25409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C832-7401-424F-91B0-80D87ABBAC69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7064C8-31BE-E39E-0F2B-A0F98CCE6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E25127-C1B2-54D0-E23A-C8BC36B47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89B7-212E-4652-A1C7-7E690552D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471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72152A-56EF-34A4-5B68-B6C7FA61B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D11322-DCBB-E491-AD7B-6C1BF356A5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F11D114-D620-CC53-5D68-E3DFC89B76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1D1058-D8E3-F71C-2C2D-3849DFFFD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C832-7401-424F-91B0-80D87ABBAC69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6FBE831-9CC7-9739-3E76-0723B1256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2A837F0-723B-7130-226C-1A254DBD0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89B7-212E-4652-A1C7-7E690552D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340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445B94-F3F4-5331-02F3-6F799428C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0BDF76-99A3-5738-1D03-C4B8519CE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68CB3DD-CCA3-0062-58BB-6DE133AEB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396D29D-2BFD-AB2B-59E7-B953E7CDB6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32A685A-5E05-2EE9-9D54-448CE4F375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679DC4B-B0D2-A974-89B6-EDD544EEE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C832-7401-424F-91B0-80D87ABBAC69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19B153F-8C76-1328-DE2F-D28AF0FBC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E9901EF-1CE2-0D1D-0302-BB625A4FC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89B7-212E-4652-A1C7-7E690552D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02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295209-DEDB-DFF6-5A8B-3698FAB2D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756E1B-2E94-79D6-F7EB-FA99A8CC8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C832-7401-424F-91B0-80D87ABBAC69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8F16E5B-4663-57C0-2D7B-1D1960A77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C783AC9-1DD7-0E53-8597-248C37397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89B7-212E-4652-A1C7-7E690552D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2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EB01847-DE8D-4248-391F-7AB69A9A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C832-7401-424F-91B0-80D87ABBAC69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4F267CB-371D-BDAE-48A3-1400FE336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A8934EE-A63E-53E4-F55E-BD1E80831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89B7-212E-4652-A1C7-7E690552D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032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64EB06-F87D-164F-DC54-676605992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D43022B-06BE-1789-3DA4-6EB76783F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78B7A73-51BA-FCE6-C3D7-F02836F30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AC9ED96-A1FA-4944-F483-C6BEC8350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C832-7401-424F-91B0-80D87ABBAC69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75445DA-674C-1BDA-B9E0-BC0495BB7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7CF7EB-72B9-1DA6-3601-693AB358E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89B7-212E-4652-A1C7-7E690552D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50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477B4-A1C2-7DF6-7E27-131456D3E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FF6AED2-3258-6E14-DA26-E21FDFD363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33A487B-3C9E-29DC-5702-65D0EE520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ABA21A-3C83-A1F4-191F-F274ECE69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C832-7401-424F-91B0-80D87ABBAC69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A974E4-8391-EEFF-396F-D2B6B23F9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524054-6A11-B324-86D8-E1B71EF07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89B7-212E-4652-A1C7-7E690552D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672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F645C98-AF95-2148-FDEB-947ABF67C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681277-2B9A-923F-39C2-A7AF22CF7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A8CB1D-36E8-4B0A-E07D-443682025A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33C832-7401-424F-91B0-80D87ABBAC69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BA46F2-F731-96F5-0043-115BD2C3BC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C8FBE7-E8B6-FEBF-C04A-A6A93116E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0E89B7-212E-4652-A1C7-7E690552D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0087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69FE48E1-8E99-E7EA-892B-42ED3E951A6E}"/>
              </a:ext>
            </a:extLst>
          </p:cNvPr>
          <p:cNvSpPr/>
          <p:nvPr/>
        </p:nvSpPr>
        <p:spPr>
          <a:xfrm>
            <a:off x="239998" y="2535938"/>
            <a:ext cx="5300831" cy="1800931"/>
          </a:xfrm>
          <a:prstGeom prst="roundRect">
            <a:avLst>
              <a:gd name="adj" fmla="val 2798"/>
            </a:avLst>
          </a:prstGeom>
          <a:gradFill>
            <a:gsLst>
              <a:gs pos="100000">
                <a:srgbClr val="DADBDB"/>
              </a:gs>
              <a:gs pos="34000">
                <a:sysClr val="window" lastClr="FFFFFF"/>
              </a:gs>
            </a:gsLst>
            <a:lin ang="4200000" scaled="0"/>
          </a:gradFill>
          <a:ln w="12700" cap="flat" cmpd="sng" algn="ctr">
            <a:solidFill>
              <a:srgbClr val="83B6D2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54000" tIns="216000" rIns="54000" bIns="5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120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Kurzbeschreibung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&lt;Text&gt;</a:t>
            </a:r>
            <a:endParaRPr kumimoji="0" lang="de-DE" sz="1200" b="1" i="0" u="none" strike="noStrike" kern="0" cap="none" spc="0" normalizeH="0" baseline="0" noProof="0" dirty="0">
              <a:ln>
                <a:noFill/>
              </a:ln>
              <a:solidFill>
                <a:srgbClr val="0D385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BD785099-CDAF-C2EF-F4E0-3D2D650AB553}"/>
              </a:ext>
            </a:extLst>
          </p:cNvPr>
          <p:cNvSpPr/>
          <p:nvPr/>
        </p:nvSpPr>
        <p:spPr>
          <a:xfrm>
            <a:off x="320604" y="971999"/>
            <a:ext cx="8406928" cy="1244397"/>
          </a:xfrm>
          <a:prstGeom prst="roundRect">
            <a:avLst>
              <a:gd name="adj" fmla="val 0"/>
            </a:avLst>
          </a:prstGeom>
          <a:solidFill>
            <a:srgbClr val="E8F2F7"/>
          </a:solidFill>
          <a:ln w="12700" cap="flat" cmpd="sng" algn="ctr">
            <a:solidFill>
              <a:srgbClr val="E8F2F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0" tIns="54000" rIns="54000" bIns="5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6000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120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DE" sz="1800" b="1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GPT-Modell: &lt;Name des Modells&gt;</a:t>
            </a:r>
          </a:p>
          <a:p>
            <a:pPr marL="36000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120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Ansprechperson: &lt;Ansprechpartner&gt;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srgbClr val="0D385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000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120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Start-Button: 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&lt;Startbutton&gt;</a:t>
            </a:r>
          </a:p>
          <a:p>
            <a:pPr marL="36000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100000"/>
              <a:buFontTx/>
              <a:buNone/>
              <a:tabLst/>
              <a:defRPr/>
            </a:pPr>
            <a:endParaRPr kumimoji="0" lang="de-DE" sz="1600" b="1" i="0" u="none" strike="noStrike" kern="0" cap="none" spc="0" normalizeH="0" baseline="0" noProof="0" dirty="0">
              <a:ln>
                <a:noFill/>
              </a:ln>
              <a:solidFill>
                <a:srgbClr val="0D385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2" name="Titel 1">
            <a:extLst>
              <a:ext uri="{FF2B5EF4-FFF2-40B4-BE49-F238E27FC236}">
                <a16:creationId xmlns:a16="http://schemas.microsoft.com/office/drawing/2014/main" id="{8124417F-9702-AE80-ABE6-49795DF2D073}"/>
              </a:ext>
            </a:extLst>
          </p:cNvPr>
          <p:cNvSpPr txBox="1">
            <a:spLocks/>
          </p:cNvSpPr>
          <p:nvPr/>
        </p:nvSpPr>
        <p:spPr>
          <a:xfrm>
            <a:off x="240000" y="108000"/>
            <a:ext cx="10944565" cy="720000"/>
          </a:xfrm>
          <a:prstGeom prst="rect">
            <a:avLst/>
          </a:prstGeom>
        </p:spPr>
        <p:txBody>
          <a:bodyPr vert="horz" lIns="54000" tIns="54000" rIns="54000" bIns="5400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Erstellung bankindividueller GPT-Modelle für die Volksbank Musterstadt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srgbClr val="0D385E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107F9C2A-C6BD-A19C-2EE5-70ED076ED02D}"/>
              </a:ext>
            </a:extLst>
          </p:cNvPr>
          <p:cNvSpPr/>
          <p:nvPr/>
        </p:nvSpPr>
        <p:spPr>
          <a:xfrm>
            <a:off x="5775260" y="2529824"/>
            <a:ext cx="2971155" cy="3859794"/>
          </a:xfrm>
          <a:prstGeom prst="roundRect">
            <a:avLst>
              <a:gd name="adj" fmla="val 3635"/>
            </a:avLst>
          </a:prstGeom>
          <a:gradFill>
            <a:gsLst>
              <a:gs pos="100000">
                <a:srgbClr val="DADBDB"/>
              </a:gs>
              <a:gs pos="34000">
                <a:sysClr val="window" lastClr="FFFFFF"/>
              </a:gs>
            </a:gsLst>
            <a:lin ang="4200000" scaled="0"/>
          </a:gradFill>
          <a:ln w="12700" cap="flat" cmpd="sng" algn="ctr">
            <a:solidFill>
              <a:srgbClr val="83B6D2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54000" tIns="216000" rIns="54000" bIns="5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120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Vorgehen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100000"/>
              <a:buFont typeface="+mj-lt"/>
              <a:buAutoNum type="arabicPeriod"/>
              <a:tabLst/>
              <a:defRPr/>
            </a:pP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&lt;Text&gt;</a:t>
            </a:r>
            <a:endParaRPr kumimoji="0" lang="de-DE" sz="1200" b="1" i="0" u="none" strike="noStrike" kern="0" cap="none" spc="0" normalizeH="0" baseline="0" noProof="0" dirty="0">
              <a:ln>
                <a:noFill/>
              </a:ln>
              <a:solidFill>
                <a:srgbClr val="0D385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24" name="Grafik 23" descr="Benutzer mit einfarbiger Füllung">
            <a:extLst>
              <a:ext uri="{FF2B5EF4-FFF2-40B4-BE49-F238E27FC236}">
                <a16:creationId xmlns:a16="http://schemas.microsoft.com/office/drawing/2014/main" id="{9D12DCFE-0AEC-5A3B-5545-AE71B04B42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8141" y="1403041"/>
            <a:ext cx="399759" cy="399759"/>
          </a:xfrm>
          <a:prstGeom prst="rect">
            <a:avLst/>
          </a:prstGeom>
        </p:spPr>
      </p:pic>
      <p:pic>
        <p:nvPicPr>
          <p:cNvPr id="25" name="Grafik 24" descr="Wiedergabe mit einfarbiger Füllung">
            <a:extLst>
              <a:ext uri="{FF2B5EF4-FFF2-40B4-BE49-F238E27FC236}">
                <a16:creationId xmlns:a16="http://schemas.microsoft.com/office/drawing/2014/main" id="{510B951F-A320-466C-22D8-E922AE95ED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25236" y="1831774"/>
            <a:ext cx="345569" cy="345569"/>
          </a:xfrm>
          <a:prstGeom prst="rect">
            <a:avLst/>
          </a:prstGeom>
        </p:spPr>
      </p:pic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AAD53E98-21D1-47FC-598F-B056DE6C3057}"/>
              </a:ext>
            </a:extLst>
          </p:cNvPr>
          <p:cNvSpPr/>
          <p:nvPr/>
        </p:nvSpPr>
        <p:spPr>
          <a:xfrm>
            <a:off x="7685930" y="971999"/>
            <a:ext cx="4266073" cy="1244397"/>
          </a:xfrm>
          <a:prstGeom prst="roundRect">
            <a:avLst>
              <a:gd name="adj" fmla="val 8679"/>
            </a:avLst>
          </a:prstGeom>
          <a:noFill/>
          <a:ln w="12700" cap="flat" cmpd="sng" algn="ctr">
            <a:solidFill>
              <a:srgbClr val="E8F2F7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6"/>
                </a:solidFill>
              </a14:hiddenFill>
            </a:ext>
          </a:extLst>
        </p:spPr>
        <p:txBody>
          <a:bodyPr rot="0" spcFirstLastPara="0" vertOverflow="overflow" horzOverflow="overflow" vert="horz" wrap="square" lIns="720000" tIns="54000" rIns="54000" bIns="5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6000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100000"/>
              <a:buFontTx/>
              <a:buNone/>
              <a:tabLst/>
              <a:defRPr/>
            </a:pPr>
            <a:endParaRPr kumimoji="0" lang="de-DE" sz="1600" b="1" i="0" u="none" strike="noStrike" kern="0" cap="none" spc="0" normalizeH="0" baseline="0" noProof="0">
              <a:ln>
                <a:noFill/>
              </a:ln>
              <a:solidFill>
                <a:srgbClr val="0D385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5602001D-2D26-0C7D-DBB7-514D077414D2}"/>
              </a:ext>
            </a:extLst>
          </p:cNvPr>
          <p:cNvGrpSpPr/>
          <p:nvPr/>
        </p:nvGrpSpPr>
        <p:grpSpPr>
          <a:xfrm>
            <a:off x="239998" y="971998"/>
            <a:ext cx="702251" cy="1244395"/>
            <a:chOff x="239998" y="971998"/>
            <a:chExt cx="702251" cy="1244395"/>
          </a:xfrm>
        </p:grpSpPr>
        <p:sp>
          <p:nvSpPr>
            <p:cNvPr id="28" name="Rechteck: obere Ecken abgerundet 27">
              <a:extLst>
                <a:ext uri="{FF2B5EF4-FFF2-40B4-BE49-F238E27FC236}">
                  <a16:creationId xmlns:a16="http://schemas.microsoft.com/office/drawing/2014/main" id="{FD8B8E7E-86D7-A4BD-1787-AD390B8B992A}"/>
                </a:ext>
              </a:extLst>
            </p:cNvPr>
            <p:cNvSpPr/>
            <p:nvPr/>
          </p:nvSpPr>
          <p:spPr>
            <a:xfrm rot="16200000">
              <a:off x="-31074" y="1243070"/>
              <a:ext cx="1244395" cy="702251"/>
            </a:xfrm>
            <a:prstGeom prst="round2SameRect">
              <a:avLst>
                <a:gd name="adj1" fmla="val 15379"/>
                <a:gd name="adj2" fmla="val 0"/>
              </a:avLst>
            </a:prstGeom>
            <a:solidFill>
              <a:srgbClr val="0D385E"/>
            </a:solidFill>
            <a:ln w="12700" cap="flat" cmpd="sng" algn="ctr">
              <a:solidFill>
                <a:srgbClr val="0D385E"/>
              </a:solidFill>
              <a:prstDash val="solid"/>
              <a:miter lim="800000"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54000" tIns="54000" rIns="54000" bIns="5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200"/>
                </a:spcAft>
                <a:buClrTx/>
                <a:buSzPct val="100000"/>
                <a:buFontTx/>
                <a:buNone/>
                <a:tabLst/>
                <a:defRPr/>
              </a:pPr>
              <a:endParaRPr kumimoji="0" lang="de-DE" sz="1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pic>
          <p:nvPicPr>
            <p:cNvPr id="29" name="Grafik 28" descr="Ziel Silhouette">
              <a:extLst>
                <a:ext uri="{FF2B5EF4-FFF2-40B4-BE49-F238E27FC236}">
                  <a16:creationId xmlns:a16="http://schemas.microsoft.com/office/drawing/2014/main" id="{7FD47DB7-8165-4784-FD23-6E45F3A0C73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20610" y="1323682"/>
              <a:ext cx="541027" cy="541027"/>
            </a:xfrm>
            <a:prstGeom prst="rect">
              <a:avLst/>
            </a:prstGeom>
          </p:spPr>
        </p:pic>
      </p:grpSp>
      <p:sp>
        <p:nvSpPr>
          <p:cNvPr id="30" name="Rechteck: abgerundete Ecken 29">
            <a:extLst>
              <a:ext uri="{FF2B5EF4-FFF2-40B4-BE49-F238E27FC236}">
                <a16:creationId xmlns:a16="http://schemas.microsoft.com/office/drawing/2014/main" id="{A74D8BB9-A91F-EDDE-709C-BCA722804369}"/>
              </a:ext>
            </a:extLst>
          </p:cNvPr>
          <p:cNvSpPr/>
          <p:nvPr/>
        </p:nvSpPr>
        <p:spPr>
          <a:xfrm>
            <a:off x="8980847" y="2529824"/>
            <a:ext cx="2971155" cy="1807045"/>
          </a:xfrm>
          <a:prstGeom prst="roundRect">
            <a:avLst>
              <a:gd name="adj" fmla="val 5977"/>
            </a:avLst>
          </a:prstGeom>
          <a:gradFill>
            <a:gsLst>
              <a:gs pos="100000">
                <a:srgbClr val="DADBDB"/>
              </a:gs>
              <a:gs pos="34000">
                <a:sysClr val="window" lastClr="FFFFFF"/>
              </a:gs>
            </a:gsLst>
            <a:lin ang="4200000" scaled="0"/>
          </a:gradFill>
          <a:ln w="12700" cap="flat" cmpd="sng" algn="ctr">
            <a:solidFill>
              <a:srgbClr val="83B6D2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54000" tIns="216000" rIns="0" bIns="5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120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Vorteile</a:t>
            </a:r>
          </a:p>
          <a:p>
            <a:pPr marL="180000" marR="0" lvl="0" indent="-18000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&lt;Text&gt;</a:t>
            </a: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09E487E9-EBDD-027B-AAA6-82E5C5A09D5D}"/>
              </a:ext>
            </a:extLst>
          </p:cNvPr>
          <p:cNvSpPr/>
          <p:nvPr/>
        </p:nvSpPr>
        <p:spPr>
          <a:xfrm>
            <a:off x="8980847" y="4582573"/>
            <a:ext cx="2971155" cy="1807045"/>
          </a:xfrm>
          <a:prstGeom prst="roundRect">
            <a:avLst>
              <a:gd name="adj" fmla="val 5977"/>
            </a:avLst>
          </a:prstGeom>
          <a:gradFill>
            <a:gsLst>
              <a:gs pos="100000">
                <a:srgbClr val="DADBDB"/>
              </a:gs>
              <a:gs pos="34000">
                <a:sysClr val="window" lastClr="FFFFFF"/>
              </a:gs>
            </a:gsLst>
            <a:lin ang="4200000" scaled="0"/>
          </a:gradFill>
          <a:ln w="12700" cap="flat" cmpd="sng" algn="ctr">
            <a:solidFill>
              <a:srgbClr val="83B6D2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54000" tIns="216000" rIns="54000" bIns="5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120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Dateien im Wissensspeicher</a:t>
            </a:r>
          </a:p>
          <a:p>
            <a:pPr marL="180000" marR="0" lvl="0" indent="-18000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&lt;Text&gt;</a:t>
            </a:r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18AA82D2-FD70-B261-B822-827EF6E5B7F8}"/>
              </a:ext>
            </a:extLst>
          </p:cNvPr>
          <p:cNvSpPr/>
          <p:nvPr/>
        </p:nvSpPr>
        <p:spPr>
          <a:xfrm>
            <a:off x="239998" y="4585629"/>
            <a:ext cx="5300831" cy="1800931"/>
          </a:xfrm>
          <a:prstGeom prst="roundRect">
            <a:avLst>
              <a:gd name="adj" fmla="val 2798"/>
            </a:avLst>
          </a:prstGeom>
          <a:gradFill>
            <a:gsLst>
              <a:gs pos="100000">
                <a:srgbClr val="DADBDB"/>
              </a:gs>
              <a:gs pos="34000">
                <a:sysClr val="window" lastClr="FFFFFF"/>
              </a:gs>
            </a:gsLst>
            <a:lin ang="4200000" scaled="0"/>
          </a:gradFill>
          <a:ln w="12700" cap="flat" cmpd="sng" algn="ctr">
            <a:solidFill>
              <a:srgbClr val="83B6D2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54000" tIns="216000" rIns="0" bIns="5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120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Funktionsweise</a:t>
            </a:r>
          </a:p>
          <a:p>
            <a:pPr marL="180000" marR="0" lvl="0" indent="-18000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0D38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&lt;Text&gt;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0D385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80CB1EBC-2C52-CD7A-7360-E818830BC888}"/>
              </a:ext>
            </a:extLst>
          </p:cNvPr>
          <p:cNvSpPr/>
          <p:nvPr/>
        </p:nvSpPr>
        <p:spPr>
          <a:xfrm>
            <a:off x="378172" y="2475356"/>
            <a:ext cx="534881" cy="144016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54000" tIns="54000" rIns="54000" bIns="5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0000" marR="0" lvl="0" indent="-18000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de-DE" sz="1400" b="0" i="0" u="none" strike="noStrike" kern="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34" name="Grafik 33" descr="Ein Bild, das Logo, Grafiken, Symbol, Schrift enthält.&#10;&#10;KI-generierte Inhalte können fehlerhaft sein.">
            <a:extLst>
              <a:ext uri="{FF2B5EF4-FFF2-40B4-BE49-F238E27FC236}">
                <a16:creationId xmlns:a16="http://schemas.microsoft.com/office/drawing/2014/main" id="{C41DEE3C-CAF2-DE8A-94F6-88687FE79D5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89" y="2298692"/>
            <a:ext cx="432048" cy="432048"/>
          </a:xfrm>
          <a:prstGeom prst="rect">
            <a:avLst/>
          </a:prstGeom>
        </p:spPr>
      </p:pic>
      <p:pic>
        <p:nvPicPr>
          <p:cNvPr id="35" name="Grafik 34" descr="Ein Bild, das Schrift, Text, Grafiken, Logo enthält.&#10;&#10;KI-generierte Inhalte können fehlerhaft sein.">
            <a:extLst>
              <a:ext uri="{FF2B5EF4-FFF2-40B4-BE49-F238E27FC236}">
                <a16:creationId xmlns:a16="http://schemas.microsoft.com/office/drawing/2014/main" id="{A90572C7-D0AA-D1DE-0C88-D0B7F8FE7AB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139" y="1334152"/>
            <a:ext cx="2971155" cy="5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500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Breitbild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 Murasch</dc:creator>
  <cp:lastModifiedBy>Nico Murasch</cp:lastModifiedBy>
  <cp:revision>1</cp:revision>
  <dcterms:created xsi:type="dcterms:W3CDTF">2025-10-17T12:53:06Z</dcterms:created>
  <dcterms:modified xsi:type="dcterms:W3CDTF">2025-10-17T12:54:22Z</dcterms:modified>
</cp:coreProperties>
</file>